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64" r:id="rId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</a:t>
            </a:r>
            <a:r>
              <a:rPr lang="en-US" dirty="0" smtClean="0"/>
              <a:t>Class</a:t>
            </a:r>
            <a:endParaRPr lang="en-US" dirty="0"/>
          </a:p>
        </p:txBody>
      </p:sp>
      <p:pic>
        <p:nvPicPr>
          <p:cNvPr id="1026" name="Picture 2" descr="Beach life in Sydney NSW, Australia here Coogee Beach Stock Photo ...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r="191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oes Australian Life Compare to the UK | 1st Move Blo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r="26752"/>
          <a:stretch>
            <a:fillRect/>
          </a:stretch>
        </p:blipFill>
        <p:spPr bwMode="auto">
          <a:xfrm>
            <a:off x="4084320" y="1"/>
            <a:ext cx="4023360" cy="4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r best photos celebrating life in Australia - ABC New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2311"/>
            <a:ext cx="3547532" cy="23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7 BEST THINGS TO DO IN CAIRNS, AUSTRALIA: THE BUCKET LIS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125" y="4436644"/>
            <a:ext cx="3444646" cy="19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ids Activities at Bunnings Warehouses - Perth Mums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23" y="1"/>
            <a:ext cx="3995077" cy="29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arter Hall eyes Bunnings HQ in inner-city Melbour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23" y="3065923"/>
            <a:ext cx="3995077" cy="12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 rot="241338">
            <a:off x="3960811" y="779278"/>
            <a:ext cx="4167270" cy="4825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u="sng" dirty="0" smtClean="0"/>
              <a:t>Australia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Beach Safety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Choose a city – Student life?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Christmas / Easter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Holidays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Discrimination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Judgmental glare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Seed of insecurity has been planted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Have credibility measured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A floor in logic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Reconciliation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0" name="Picture 2" descr="The Absolutely Amazing Marine Life of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2" y="4570133"/>
            <a:ext cx="619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rf Life Saving Australia's new TV commercial embrac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16" y="4094863"/>
            <a:ext cx="4139259" cy="23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Moving to Australia | Shipping to Australia from New Zealand - NZ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2" y="206117"/>
            <a:ext cx="3247339" cy="21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wn Mowing - Lawn Solutions Austra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2" y="2522645"/>
            <a:ext cx="2886419" cy="19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n You Run While Intermittent Fasting? | POPSUGAR Fitness Austra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701" y="2245954"/>
            <a:ext cx="2278474" cy="15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Schools, Education &amp; Child Care in Alkimos Beach - Lendlea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29" y="188986"/>
            <a:ext cx="3837046" cy="172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0244666" y="4461862"/>
            <a:ext cx="1600200" cy="1325389"/>
          </a:xfrm>
        </p:spPr>
        <p:txBody>
          <a:bodyPr/>
          <a:lstStyle/>
          <a:p>
            <a:r>
              <a:rPr lang="en-US" dirty="0" smtClean="0"/>
              <a:t>Slang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33000" y="701302"/>
            <a:ext cx="11599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Look up some slang and test your friend….</a:t>
            </a:r>
          </a:p>
          <a:p>
            <a:endParaRPr lang="en-US" sz="1000" b="1" dirty="0" smtClean="0"/>
          </a:p>
          <a:p>
            <a:r>
              <a:rPr lang="en-US" sz="1000" b="1" dirty="0" smtClean="0"/>
              <a:t>A </a:t>
            </a:r>
            <a:r>
              <a:rPr lang="en-US" sz="1000" b="1" dirty="0"/>
              <a:t>Cold One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Ankle </a:t>
            </a:r>
            <a:r>
              <a:rPr lang="en-US" sz="1000" b="1" dirty="0"/>
              <a:t>Biter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err="1" smtClean="0"/>
              <a:t>Arvo</a:t>
            </a:r>
            <a:r>
              <a:rPr lang="en-US" sz="1000" dirty="0"/>
              <a:t> – </a:t>
            </a:r>
            <a:endParaRPr lang="en-US" sz="1000" dirty="0" smtClean="0"/>
          </a:p>
          <a:p>
            <a:r>
              <a:rPr lang="en-US" sz="1000" b="1" dirty="0" smtClean="0"/>
              <a:t>Bail</a:t>
            </a:r>
            <a:r>
              <a:rPr lang="en-US" sz="1000" dirty="0"/>
              <a:t> – </a:t>
            </a:r>
          </a:p>
          <a:p>
            <a:r>
              <a:rPr lang="en-US" sz="1000" b="1" dirty="0"/>
              <a:t>Barbie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Beauty</a:t>
            </a:r>
            <a:r>
              <a:rPr lang="en-US" sz="1000" dirty="0"/>
              <a:t>! 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Bloody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Bloody </a:t>
            </a:r>
            <a:r>
              <a:rPr lang="en-US" sz="1000" b="1" dirty="0"/>
              <a:t>oath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Booze </a:t>
            </a:r>
            <a:r>
              <a:rPr lang="en-US" sz="1000" b="1" dirty="0"/>
              <a:t>Bus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Flat </a:t>
            </a:r>
            <a:r>
              <a:rPr lang="en-US" sz="1000" b="1" dirty="0"/>
              <a:t>out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Footy</a:t>
            </a:r>
            <a:r>
              <a:rPr lang="en-US" sz="1000" dirty="0"/>
              <a:t> </a:t>
            </a:r>
            <a:r>
              <a:rPr lang="en-US" sz="1000" dirty="0" smtClean="0"/>
              <a:t>–</a:t>
            </a:r>
          </a:p>
          <a:p>
            <a:r>
              <a:rPr lang="en-US" sz="1000" b="1" dirty="0" smtClean="0"/>
              <a:t>Frothy</a:t>
            </a:r>
            <a:r>
              <a:rPr lang="en-US" sz="1000" dirty="0" smtClean="0"/>
              <a:t> –</a:t>
            </a:r>
          </a:p>
          <a:p>
            <a:r>
              <a:rPr lang="en-US" sz="1000" b="1" dirty="0" err="1" smtClean="0"/>
              <a:t>G’day</a:t>
            </a:r>
            <a:endParaRPr lang="en-US" sz="1000" b="1" dirty="0" smtClean="0"/>
          </a:p>
          <a:p>
            <a:r>
              <a:rPr lang="en-US" sz="1000" b="1" dirty="0" err="1" smtClean="0"/>
              <a:t>Galah</a:t>
            </a:r>
            <a:r>
              <a:rPr lang="en-US" sz="1000" dirty="0" smtClean="0"/>
              <a:t> –</a:t>
            </a:r>
          </a:p>
          <a:p>
            <a:r>
              <a:rPr lang="en-US" sz="1000" b="1" dirty="0" smtClean="0"/>
              <a:t>Gnarly</a:t>
            </a:r>
            <a:r>
              <a:rPr lang="en-US" sz="1000" dirty="0" smtClean="0"/>
              <a:t> –</a:t>
            </a:r>
          </a:p>
          <a:p>
            <a:r>
              <a:rPr lang="en-US" sz="1000" b="1" dirty="0" smtClean="0"/>
              <a:t>Going off</a:t>
            </a:r>
            <a:r>
              <a:rPr lang="en-US" sz="1000" dirty="0" smtClean="0"/>
              <a:t> –</a:t>
            </a:r>
          </a:p>
          <a:p>
            <a:r>
              <a:rPr lang="en-US" sz="1000" b="1" dirty="0" smtClean="0"/>
              <a:t>Good On </a:t>
            </a:r>
            <a:r>
              <a:rPr lang="en-US" sz="1000" b="1" dirty="0" err="1" smtClean="0"/>
              <a:t>Ya</a:t>
            </a:r>
            <a:r>
              <a:rPr lang="en-US" sz="1000" dirty="0" smtClean="0"/>
              <a:t> –</a:t>
            </a:r>
          </a:p>
          <a:p>
            <a:r>
              <a:rPr lang="en-US" sz="1000" b="1" dirty="0" smtClean="0"/>
              <a:t>Hard </a:t>
            </a:r>
            <a:r>
              <a:rPr lang="en-US" sz="1000" b="1" dirty="0" err="1" smtClean="0"/>
              <a:t>yakka</a:t>
            </a:r>
            <a:r>
              <a:rPr lang="en-US" sz="1000" dirty="0" smtClean="0"/>
              <a:t> –</a:t>
            </a:r>
          </a:p>
          <a:p>
            <a:r>
              <a:rPr lang="en-US" sz="1000" b="1" dirty="0" smtClean="0"/>
              <a:t>Heaps</a:t>
            </a:r>
            <a:r>
              <a:rPr lang="en-US" sz="1000" dirty="0" smtClean="0"/>
              <a:t> –</a:t>
            </a:r>
          </a:p>
          <a:p>
            <a:r>
              <a:rPr lang="en-US" sz="1000" b="1" dirty="0" err="1" smtClean="0"/>
              <a:t>Hoon</a:t>
            </a:r>
            <a:r>
              <a:rPr lang="en-US" sz="1000" dirty="0" smtClean="0"/>
              <a:t> –</a:t>
            </a:r>
          </a:p>
          <a:p>
            <a:r>
              <a:rPr lang="en-US" sz="1000" b="1" dirty="0" smtClean="0"/>
              <a:t>Iffy</a:t>
            </a:r>
            <a:r>
              <a:rPr lang="en-US" sz="1000" dirty="0" smtClean="0"/>
              <a:t> – </a:t>
            </a:r>
          </a:p>
          <a:p>
            <a:r>
              <a:rPr lang="en-US" sz="1000" b="1" dirty="0" smtClean="0"/>
              <a:t>Knickers</a:t>
            </a:r>
            <a:r>
              <a:rPr lang="en-US" sz="1000" dirty="0" smtClean="0"/>
              <a:t> </a:t>
            </a:r>
          </a:p>
          <a:p>
            <a:r>
              <a:rPr lang="en-US" sz="1000" dirty="0" smtClean="0"/>
              <a:t>Shout – </a:t>
            </a:r>
          </a:p>
        </p:txBody>
      </p:sp>
      <p:pic>
        <p:nvPicPr>
          <p:cNvPr id="3074" name="Picture 2" descr="Road Trains of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1" y="510170"/>
            <a:ext cx="3417106" cy="13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ld Coast Rapid Transit Stage 1, Australia | Aure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1" y="2122743"/>
            <a:ext cx="2079892" cy="12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eensland Rail train - ABC News (Australian Broadcasting Corpora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74" y="2122743"/>
            <a:ext cx="1946265" cy="12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Old Do You Have To Be To Skydive In Australia? | Skydive Rambl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5" y="3589865"/>
            <a:ext cx="4351334" cy="27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ustralian Rules Football Comes to Hawaii | Hawaii Public Rad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52" y="3091125"/>
            <a:ext cx="4850734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op 10 most popular sports of Australia in the year 2019-20 – NEO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51" y="261461"/>
            <a:ext cx="4855009" cy="27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8307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8760</TotalTime>
  <Words>55</Words>
  <Application>Microsoft Office PowerPoint</Application>
  <PresentationFormat>Widescreen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Health Fitness 16x9</vt:lpstr>
      <vt:lpstr>Conversation Class</vt:lpstr>
      <vt:lpstr>Education Infographic</vt:lpstr>
      <vt:lpstr>Slang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16</cp:revision>
  <cp:lastPrinted>2019-07-16T05:13:32Z</cp:lastPrinted>
  <dcterms:created xsi:type="dcterms:W3CDTF">2019-07-16T04:55:45Z</dcterms:created>
  <dcterms:modified xsi:type="dcterms:W3CDTF">2020-05-25T03:56:05Z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